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</p:sldIdLst>
  <p:sldSz cx="6858000" cy="9144000" type="screen4x3"/>
  <p:notesSz cx="6858000" cy="9144000"/>
  <p:defaultTextStyle/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FF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:pr="smNativeData" xmlns="" dt="1543071838" val="768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034" y="91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4" d="100"/>
        <a:sy n="34" d="100"/>
      </p:scale>
      <p:origin x="0" y="0"/>
    </p:cViewPr>
  </p:sorterViewPr>
  <p:notesViewPr>
    <p:cSldViewPr>
      <p:cViewPr>
        <p:scale>
          <a:sx n="80" d="100"/>
          <a:sy n="80" d="100"/>
        </p:scale>
        <p:origin x="2862" y="278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qAwAAfhEAAAYnAADbHAAAEAAAAA=="/>
              </a:ext>
            </a:extLst>
          </p:cNvSpPr>
          <p:nvPr>
            <p:ph type="ctrTitle"/>
          </p:nvPr>
        </p:nvSpPr>
        <p:spPr>
          <a:xfrm>
            <a:off x="514350" y="2843530"/>
            <a:ext cx="5829300" cy="184721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Folienunter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UBgAA1h8AANwjAABLLgAAEAAAAA=="/>
              </a:ext>
            </a:extLst>
          </p:cNvSpPr>
          <p:nvPr>
            <p:ph type="subTitle" idx="1"/>
          </p:nvPr>
        </p:nvSpPr>
        <p:spPr>
          <a:xfrm>
            <a:off x="1028700" y="5175250"/>
            <a:ext cx="4800600" cy="235013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32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8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0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0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>
              <a:defRPr/>
            </a:pPr>
            <a:endParaRPr/>
          </a:p>
        </p:txBody>
      </p:sp>
      <p:sp>
        <p:nvSpPr>
          <p:cNvPr id="4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576E-20F1-BBA1-BF56-D6F419184983}" type="slidenum">
              <a:t>‹Nr.›</a:t>
            </a:fld>
            <a:endParaRPr/>
          </a:p>
        </p:txBody>
      </p:sp>
      <p:sp>
        <p:nvSpPr>
          <p:cNvPr id="5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6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57FF-B1F1-BBA1-BF56-47F419184912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el und zwei Spalten, linke Spalte gete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Objekt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A0AANwTAABzHgAAEAAAAA=="/>
              </a:ext>
            </a:extLst>
          </p:cNvSpPr>
          <p:nvPr>
            <p:ph sz="quarter" idx="1"/>
          </p:nvPr>
        </p:nvSpPr>
        <p:spPr>
          <a:xfrm>
            <a:off x="342900" y="2133600"/>
            <a:ext cx="2885440" cy="281622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4" name="Objekt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6yAAANwTAAA/MgAAEAAAAA=="/>
              </a:ext>
            </a:extLst>
          </p:cNvSpPr>
          <p:nvPr>
            <p:ph sz="quarter" idx="2"/>
          </p:nvPr>
        </p:nvSpPr>
        <p:spPr>
          <a:xfrm>
            <a:off x="342900" y="5351145"/>
            <a:ext cx="2885440" cy="281686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5" name="Objekt2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UFgAAIA0AABQoAAA/MgAAEAAAAA=="/>
              </a:ext>
            </a:extLst>
          </p:cNvSpPr>
          <p:nvPr>
            <p:ph sz="half" idx="3"/>
          </p:nvPr>
        </p:nvSpPr>
        <p:spPr>
          <a:xfrm>
            <a:off x="3629660" y="2133600"/>
            <a:ext cx="2885440" cy="603440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567C-32F1-BBA0-BF56-C4F518184991}" type="slidenum">
              <a:t>‹Nr.›</a:t>
            </a:fld>
            <a:endParaRPr/>
          </a:p>
        </p:txBody>
      </p:sp>
      <p:sp>
        <p:nvSpPr>
          <p:cNvPr id="7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8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1264-2AF1-BBE4-BF56-DCB15C184989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el und zwei Zeilen, untere Zeile gete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Objekt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A0AABQoAABzHgAAEAAAAA=="/>
              </a:ext>
            </a:extLst>
          </p:cNvSpPr>
          <p:nvPr>
            <p:ph sz="half" idx="1"/>
          </p:nvPr>
        </p:nvSpPr>
        <p:spPr>
          <a:xfrm>
            <a:off x="342900" y="2133600"/>
            <a:ext cx="6172200" cy="281622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4" name="Objekt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6yAAANwTAAA/MgAAEAAAAA=="/>
              </a:ext>
            </a:extLst>
          </p:cNvSpPr>
          <p:nvPr>
            <p:ph sz="quarter" idx="2"/>
          </p:nvPr>
        </p:nvSpPr>
        <p:spPr>
          <a:xfrm>
            <a:off x="342900" y="5351145"/>
            <a:ext cx="2885440" cy="281686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5" name="Objekt2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UFgAA6yAAABQoAAA/MgAAEAAAAA=="/>
              </a:ext>
            </a:extLst>
          </p:cNvSpPr>
          <p:nvPr>
            <p:ph sz="quarter" idx="3"/>
          </p:nvPr>
        </p:nvSpPr>
        <p:spPr>
          <a:xfrm>
            <a:off x="3629660" y="5351145"/>
            <a:ext cx="2885440" cy="281686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kAeg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51B2-FCF1-BBA7-BF56-0AF21F18495F}" type="slidenum">
              <a:t>‹Nr.›</a:t>
            </a:fld>
            <a:endParaRPr/>
          </a:p>
        </p:txBody>
      </p:sp>
      <p:sp>
        <p:nvSpPr>
          <p:cNvPr id="7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8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24B3-FDF1-BBD2-BF56-0B876A18495E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el und zwei Zeilen, obere Zeile gete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Objekt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A0AANwTAABzHgAAEAAAAA=="/>
              </a:ext>
            </a:extLst>
          </p:cNvSpPr>
          <p:nvPr>
            <p:ph sz="quarter" idx="1"/>
          </p:nvPr>
        </p:nvSpPr>
        <p:spPr>
          <a:xfrm>
            <a:off x="342900" y="2133600"/>
            <a:ext cx="2885440" cy="281622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4" name="Objekt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UFgAAIA0AABQoAABzHgAAEAAAAA=="/>
              </a:ext>
            </a:extLst>
          </p:cNvSpPr>
          <p:nvPr>
            <p:ph sz="quarter" idx="2"/>
          </p:nvPr>
        </p:nvSpPr>
        <p:spPr>
          <a:xfrm>
            <a:off x="3629660" y="2133600"/>
            <a:ext cx="2885440" cy="281622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5" name="Objekt2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EAQQ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6yAAABQoAAA/MgAAEAAAAA=="/>
              </a:ext>
            </a:extLst>
          </p:cNvSpPr>
          <p:nvPr>
            <p:ph sz="half" idx="3"/>
          </p:nvPr>
        </p:nvSpPr>
        <p:spPr>
          <a:xfrm>
            <a:off x="342900" y="5351145"/>
            <a:ext cx="6172200" cy="281686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1EA1-EFF1-BBE8-BF56-19BD5018494C}" type="slidenum">
              <a:t>‹Nr.›</a:t>
            </a:fld>
            <a:endParaRPr/>
          </a:p>
        </p:txBody>
      </p:sp>
      <p:sp>
        <p:nvSpPr>
          <p:cNvPr id="7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8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0E53-1DF1-BBF8-BF56-EBAD401849BE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Objekt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A0AABQoAAA/MgAAEAAAAA=="/>
              </a:ext>
            </a:extLst>
          </p:cNvSpPr>
          <p:nvPr>
            <p:ph idx="1"/>
          </p:nvPr>
        </p:nvSpPr>
        <p:spPr>
          <a:xfrm>
            <a:off x="342900" y="2133600"/>
            <a:ext cx="6172200" cy="603440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4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31F5-BBF1-BBC7-BF56-4D927F184918}" type="slidenum">
              <a:t>‹Nr.›</a:t>
            </a:fld>
            <a:endParaRPr/>
          </a:p>
        </p:txBody>
      </p:sp>
      <p:sp>
        <p:nvSpPr>
          <p:cNvPr id="5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6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16A7-E9F1-BBE0-BF56-1FB55818494A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und zwei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Objekt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A0AANwTAAA/MgAAEAAAAA=="/>
              </a:ext>
            </a:extLst>
          </p:cNvSpPr>
          <p:nvPr>
            <p:ph sz="half" idx="1"/>
          </p:nvPr>
        </p:nvSpPr>
        <p:spPr>
          <a:xfrm>
            <a:off x="342900" y="2133600"/>
            <a:ext cx="2885440" cy="603440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4" name="Objekt2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UFgAAIA0AABQoAAA/MgAAEAAAAA=="/>
              </a:ext>
            </a:extLst>
          </p:cNvSpPr>
          <p:nvPr>
            <p:ph sz="half" idx="2"/>
          </p:nvPr>
        </p:nvSpPr>
        <p:spPr>
          <a:xfrm>
            <a:off x="3629660" y="2133600"/>
            <a:ext cx="2885440" cy="603440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5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2FD4-9AF1-BBD9-BF56-6C8C61184939}" type="slidenum">
              <a:t>‹Nr.›</a:t>
            </a:fld>
            <a:endParaRPr/>
          </a:p>
        </p:txBody>
      </p:sp>
      <p:sp>
        <p:nvSpPr>
          <p:cNvPr id="6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7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4311-5FF1-BBB5-BF56-A9E00D1849FC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4E40-0EF1-BBB8-BF56-F8ED001849AD}" type="slidenum">
              <a:t>‹Nr.›</a:t>
            </a:fld>
            <a:endParaRPr/>
          </a:p>
        </p:txBody>
      </p:sp>
      <p:sp>
        <p:nvSpPr>
          <p:cNvPr id="4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5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0650-1EF1-BBF0-BF56-E8A5481849BD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5B97-D9F1-BBAD-BF56-2FF81518497A}" type="slidenum">
              <a:t>‹Nr.›</a:t>
            </a:fld>
            <a:endParaRPr/>
          </a:p>
        </p:txBody>
      </p:sp>
      <p:sp>
        <p:nvSpPr>
          <p:cNvPr id="3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4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76FC-B2F1-BB80-BF56-44D538184911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u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kt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A/MgAAEAAAAA=="/>
              </a:ext>
            </a:extLst>
          </p:cNvSpPr>
          <p:nvPr>
            <p:ph/>
          </p:nvPr>
        </p:nvSpPr>
        <p:spPr>
          <a:xfrm>
            <a:off x="342900" y="366395"/>
            <a:ext cx="6172200" cy="78016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698C-C2F1-BB9F-BF56-34CA27184961}" type="slidenum">
              <a:t>‹Nr.›</a:t>
            </a:fld>
            <a:endParaRPr/>
          </a:p>
        </p:txBody>
      </p:sp>
      <p:sp>
        <p:nvSpPr>
          <p:cNvPr id="4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5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17F0-BEF1-BBE1-BF56-48B45918491D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el und zwei Zei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Objekt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A0AABQoAABzHgAAEAAAAA=="/>
              </a:ext>
            </a:extLst>
          </p:cNvSpPr>
          <p:nvPr>
            <p:ph sz="half" idx="1"/>
          </p:nvPr>
        </p:nvSpPr>
        <p:spPr>
          <a:xfrm>
            <a:off x="342900" y="2133600"/>
            <a:ext cx="6172200" cy="281622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4" name="Objekt2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6yAAABQoAAA/MgAAEAAAAA=="/>
              </a:ext>
            </a:extLst>
          </p:cNvSpPr>
          <p:nvPr>
            <p:ph sz="half" idx="2"/>
          </p:nvPr>
        </p:nvSpPr>
        <p:spPr>
          <a:xfrm>
            <a:off x="342900" y="5351145"/>
            <a:ext cx="6172200" cy="281686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5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74EA-A4F1-BB82-BF56-52D73A184907}" type="slidenum">
              <a:t>‹Nr.›</a:t>
            </a:fld>
            <a:endParaRPr/>
          </a:p>
        </p:txBody>
      </p:sp>
      <p:sp>
        <p:nvSpPr>
          <p:cNvPr id="6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7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13AC-E2F1-BBE5-BF56-14B05D184941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und 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Objekt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A0AANwTAABzHgAAEAAAAA=="/>
              </a:ext>
            </a:extLst>
          </p:cNvSpPr>
          <p:nvPr>
            <p:ph sz="quarter" idx="1"/>
          </p:nvPr>
        </p:nvSpPr>
        <p:spPr>
          <a:xfrm>
            <a:off x="342900" y="2133600"/>
            <a:ext cx="2885440" cy="281622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4" name="Objekt2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UFgAAIA0AABQoAABzHgAAEAAAAA=="/>
              </a:ext>
            </a:extLst>
          </p:cNvSpPr>
          <p:nvPr>
            <p:ph sz="quarter" idx="2"/>
          </p:nvPr>
        </p:nvSpPr>
        <p:spPr>
          <a:xfrm>
            <a:off x="3629660" y="2133600"/>
            <a:ext cx="2885440" cy="281622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5" name="Objekt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6yAAANwTAAA/MgAAEAAAAA=="/>
              </a:ext>
            </a:extLst>
          </p:cNvSpPr>
          <p:nvPr>
            <p:ph sz="quarter" idx="3"/>
          </p:nvPr>
        </p:nvSpPr>
        <p:spPr>
          <a:xfrm>
            <a:off x="342900" y="5351145"/>
            <a:ext cx="2885440" cy="281686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6" name="Objekt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UFgAA6yAAABQoAAA/MgAAEAAAAA=="/>
              </a:ext>
            </a:extLst>
          </p:cNvSpPr>
          <p:nvPr>
            <p:ph sz="quarter" idx="4"/>
          </p:nvPr>
        </p:nvSpPr>
        <p:spPr>
          <a:xfrm>
            <a:off x="3629660" y="5351145"/>
            <a:ext cx="2885440" cy="281686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7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5419-57F1-BBA2-BF56-A1F71A1849F4}" type="slidenum">
              <a:t>‹Nr.›</a:t>
            </a:fld>
            <a:endParaRPr/>
          </a:p>
        </p:txBody>
      </p:sp>
      <p:sp>
        <p:nvSpPr>
          <p:cNvPr id="8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9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29D6-98F1-BBDF-BF56-6E8A6718493B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 und zwei Spalten, rechte Spalte gete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3" name="Objekt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A0AANwTAAA/MgAAEAAAAA=="/>
              </a:ext>
            </a:extLst>
          </p:cNvSpPr>
          <p:nvPr>
            <p:ph sz="half" idx="1"/>
          </p:nvPr>
        </p:nvSpPr>
        <p:spPr>
          <a:xfrm>
            <a:off x="342900" y="2133600"/>
            <a:ext cx="2885440" cy="603440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4" name="Objekt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UFgAAIA0AABQoAABzHgAAEAAAAA=="/>
              </a:ext>
            </a:extLst>
          </p:cNvSpPr>
          <p:nvPr>
            <p:ph sz="quarter" idx="2"/>
          </p:nvPr>
        </p:nvSpPr>
        <p:spPr>
          <a:xfrm>
            <a:off x="3629660" y="2133600"/>
            <a:ext cx="2885440" cy="281622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5" name="Objekt2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UFgAA6yAAABQoAAA/MgAAEAAAAA=="/>
              </a:ext>
            </a:extLst>
          </p:cNvSpPr>
          <p:nvPr>
            <p:ph sz="quarter" idx="3"/>
          </p:nvPr>
        </p:nvSpPr>
        <p:spPr>
          <a:xfrm>
            <a:off x="3629660" y="5351145"/>
            <a:ext cx="2885440" cy="281686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0"/>
                <a:ea typeface="SimSun" charset="0"/>
                <a:cs typeface="Times New Roman" pitchFamily="1" charset="0"/>
              </a:defRPr>
            </a:pPr>
            <a:endParaRPr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1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27EF-A1F1-BBD1-BF56-578469184902}" type="slidenum">
              <a:t>‹Nr.›</a:t>
            </a:fld>
            <a:endParaRPr/>
          </a:p>
        </p:txBody>
      </p:sp>
      <p:sp>
        <p:nvSpPr>
          <p:cNvPr id="7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1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endParaRPr/>
          </a:p>
        </p:txBody>
      </p:sp>
      <p:sp>
        <p:nvSpPr>
          <p:cNvPr id="8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1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>
                <a:solidFill>
                  <a:srgbClr val="8C8C8C"/>
                </a:solidFill>
              </a:defRPr>
            </a:pPr>
            <a:fld id="{1CEE04A3-EDF1-BBF2-BF56-1BA74A18494E}" type="datetime1">
              <a:t>13.10.2025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QQIAABQoAAChCwAAEAAAAA=="/>
              </a:ext>
            </a:extLst>
          </p:cNvSpPr>
          <p:nvPr>
            <p:ph type="title"/>
          </p:nvPr>
        </p:nvSpPr>
        <p:spPr>
          <a:xfrm>
            <a:off x="342900" y="366395"/>
            <a:ext cx="6172200" cy="152400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4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4400" b="0" i="0" u="none" strike="noStrike" kern="1" spc="0" baseline="0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t>Titelmasterformat durch Klicken bearbeiten</a:t>
            </a:r>
          </a:p>
        </p:txBody>
      </p:sp>
      <p:sp>
        <p:nvSpPr>
          <p:cNvPr id="3" name="Textplatzhalter 2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A0AABQoAAA/MgAAEAAAAA=="/>
              </a:ext>
            </a:extLst>
          </p:cNvSpPr>
          <p:nvPr>
            <p:ph type="body" idx="1"/>
          </p:nvPr>
        </p:nvSpPr>
        <p:spPr>
          <a:xfrm>
            <a:off x="342900" y="2133600"/>
            <a:ext cx="6172200" cy="6034405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32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»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</a:lstStyle>
          <a:p>
            <a: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3200" b="0" i="0" u="none" strike="noStrike" kern="1" spc="0" baseline="0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t>Textmasterformate durch Klicken bearbeiten</a:t>
            </a:r>
          </a:p>
          <a:p>
            <a:pPr marL="742950" marR="0" lvl="1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800" b="0" i="0" u="none" strike="noStrike" kern="1" spc="0" baseline="0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t>Zweite Ebene</a:t>
            </a:r>
          </a:p>
          <a:p>
            <a:pPr marL="1143000" marR="0" lvl="2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400" b="0" i="0" u="none" strike="noStrike" kern="1" spc="0" baseline="0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t>Dritte Ebene</a:t>
            </a:r>
          </a:p>
          <a:p>
            <a:pPr marL="1600200" marR="0" lvl="3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000" b="0" i="0" u="none" strike="noStrike" kern="1" spc="0" baseline="0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t>Vierte Ebene</a:t>
            </a:r>
          </a:p>
          <a:p>
            <a:pPr marL="2057400" marR="0" lvl="4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»"/>
              <a:tabLst/>
              <a:defRPr lang="de-de" sz="2000" b="0" i="0" u="none" strike="noStrike" kern="1" spc="0" baseline="0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t>Fünfte Ebene</a:t>
            </a:r>
          </a:p>
        </p:txBody>
      </p:sp>
      <p:sp>
        <p:nvSpPr>
          <p:cNvPr id="4" name="Datumsplatzhalter 3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AgAAIzQAAPQLAAAhNwAAEAAAAA=="/>
              </a:ext>
            </a:extLst>
          </p:cNvSpPr>
          <p:nvPr>
            <p:ph type="dt" sz="half" idx="2"/>
          </p:nvPr>
        </p:nvSpPr>
        <p:spPr>
          <a:xfrm>
            <a:off x="342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fld id="{1CEE5BD9-97F1-BBAD-BF56-61F815184934}" type="datetime1">
              <a:t>13.10.2025</a:t>
            </a:fld>
            <a:endParaRPr/>
          </a:p>
        </p:txBody>
      </p:sp>
      <p:sp>
        <p:nvSpPr>
          <p:cNvPr id="5" name="Fußzeilenplatzhalter 4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DgAAIzQAAMYbAAAhNwAAEAAAAA=="/>
              </a:ext>
            </a:extLst>
          </p:cNvSpPr>
          <p:nvPr>
            <p:ph type="ftr" sz="quarter" idx="3"/>
          </p:nvPr>
        </p:nvSpPr>
        <p:spPr>
          <a:xfrm>
            <a:off x="2343150" y="8475345"/>
            <a:ext cx="21717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="" val="SMDATA_12_Xmj5Wx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8HgAAIzQAABQoAAAhNwAAEAAAAA=="/>
              </a:ext>
            </a:extLst>
          </p:cNvSpPr>
          <p:nvPr>
            <p:ph type="sldNum" sz="quarter" idx="4"/>
          </p:nvPr>
        </p:nvSpPr>
        <p:spPr>
          <a:xfrm>
            <a:off x="4914900" y="8475345"/>
            <a:ext cx="1600200" cy="48641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" spc="0" baseline="0">
                <a:solidFill>
                  <a:srgbClr val="8C8C8C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fld id="{1CEE2FB6-F8F1-BBD9-BF56-0E8C6118495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32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742950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–"/>
        <a:tabLst/>
        <a:defRPr lang="de-de" sz="2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–"/>
        <a:tabLst/>
        <a:defRPr lang="de-de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»"/>
        <a:tabLst/>
        <a:defRPr lang="de-de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5"/>
          <p:cNvSpPr>
            <a:extLst>
              <a:ext uri="smNativeData">
                <pr:smNativeData xmlns:pr="smNativeData" xmlns="" val="SMDATA_12_Xmj5Wx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LCwAA/QEAABsdAAAtBQAAECAAAA=="/>
              </a:ext>
            </a:extLst>
          </p:cNvSpPr>
          <p:nvPr/>
        </p:nvSpPr>
        <p:spPr>
          <a:xfrm>
            <a:off x="1917065" y="323215"/>
            <a:ext cx="2814320" cy="518160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t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de-de" sz="2800" b="1" dirty="0">
                <a:solidFill>
                  <a:srgbClr val="C0D1FA"/>
                </a:solidFill>
              </a:rPr>
              <a:t>Saison 2</a:t>
            </a:r>
            <a:r>
              <a:rPr lang="de-DE" sz="2800" b="1" dirty="0">
                <a:solidFill>
                  <a:srgbClr val="C0D1FA"/>
                </a:solidFill>
              </a:rPr>
              <a:t>0</a:t>
            </a:r>
            <a:r>
              <a:rPr lang="de-de" sz="2800" b="1" dirty="0">
                <a:solidFill>
                  <a:srgbClr val="C0D1FA"/>
                </a:solidFill>
              </a:rPr>
              <a:t>25/20</a:t>
            </a:r>
            <a:r>
              <a:rPr lang="de-DE" sz="2800" b="1" dirty="0">
                <a:solidFill>
                  <a:srgbClr val="C0D1FA"/>
                </a:solidFill>
              </a:rPr>
              <a:t>26</a:t>
            </a:r>
            <a:endParaRPr lang="de-de" sz="2800" b="1" dirty="0">
              <a:solidFill>
                <a:srgbClr val="C0D1FA"/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2E3CEF9-75C6-13E0-3248-358FF0992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984251"/>
            <a:ext cx="6447282" cy="24396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0325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560039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00"/>
        </a:lt1>
        <a:dk2>
          <a:srgbClr val="EEECE1"/>
        </a:dk2>
        <a:lt2>
          <a:srgbClr val="1F497D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000000"/>
        </a:lt1>
        <a:dk2>
          <a:srgbClr val="EEECE1"/>
        </a:dk2>
        <a:lt2>
          <a:srgbClr val="1F497D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0000"/>
        </a:lt1>
        <a:dk2>
          <a:srgbClr val="EEECE1"/>
        </a:dk2>
        <a:lt2>
          <a:srgbClr val="1F497D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00"/>
        </a:lt1>
        <a:dk2>
          <a:srgbClr val="EEECE1"/>
        </a:dk2>
        <a:lt2>
          <a:srgbClr val="1F497D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Bildschirmpräsentation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Presentation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Mario</dc:creator>
  <cp:keywords/>
  <dc:description/>
  <cp:lastModifiedBy>Mario Spacek</cp:lastModifiedBy>
  <cp:revision>60</cp:revision>
  <dcterms:created xsi:type="dcterms:W3CDTF">2017-01-31T13:23:37Z</dcterms:created>
  <dcterms:modified xsi:type="dcterms:W3CDTF">2025-10-13T11:25:11Z</dcterms:modified>
</cp:coreProperties>
</file>